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605B4-0103-44AB-CA39-A3065AD68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38517F-3DC9-3C87-9ACE-D6580C3B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CA6184-FCED-45AA-B374-DAEB5A5A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932BA-CE98-8D1F-C5E2-3F2816C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FF03E-4B33-7D4A-4719-182F4492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0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5C5DB-D6FC-0293-B813-CE9741BF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9AE5EA-DA83-0843-B82F-CC532B28D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A8D62-31CF-F0DA-9DE3-42893A22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1A75F2-6582-8781-95DE-AB124788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35EBF1-C2A1-347D-5C2F-C817FDA2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ED400A-40A2-36BE-80A3-32725AE7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0875F2-BD36-B367-A195-F3762710D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507350-9395-BC78-916A-5EC9B780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8AFC3-1309-38FD-0966-0822DA18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19CFFD-BDBC-36CF-2D62-2D5D3BF4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56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E047-3C1A-A26E-6935-A2EC4292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988584-3D48-815B-F1D5-CBCC2FCF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62E26-3A4E-1768-5B63-708A3A54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7640C-8C9B-D0D4-BE66-25C773D2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D12B7C-CDE9-A721-1CFA-B52BB460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591FE-6763-0520-0818-105F05E4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13DC1-4406-4F5D-A5F7-E1CE4AC7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63A9E9-731C-A0A6-32E7-89A46494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F3352B-033E-290A-B683-BA153969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11ED73-A532-AB9D-AA47-996F97A4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47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83AB3-C571-117C-4AB3-D14F408E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AF645-7715-769B-EB4A-4A39EEF0B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F42556-BE3A-6F12-F48F-EB8B28060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0C8271-388C-C346-670A-BF299874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8D750-90D6-3A4E-8FF3-9C8F785D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D9884F-9B38-D438-4280-B48AC60B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2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F19C0-E1F4-A04B-02E0-CB46A156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7D00CB-2E19-F1A4-ED5B-398C05F0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BB08BB-DFBD-7CAD-F5F7-5335911C0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9F8350-4A6F-7AE1-CD1C-EEE654F44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6D8CDA-AD9C-DB7C-0E18-27E4C9734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5D51D8-D176-637C-8D3A-B3FB461E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44B1FB-9BF7-EDFF-EC38-FDDFCC2B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506BB7-CEEE-8BD9-D713-7965F3D9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177F6-2E26-6581-6B06-ED962AD3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D33B85-DF8B-F44F-06DE-E701EFA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9B7261-D470-F473-DBDA-8BCEFF64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10E2C7-1D04-70AA-5704-BBCA1EC0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F8AB17-A039-0608-E5F7-4E288272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CB0173-FCA1-4FE5-89EF-C61C8C60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8BE591-E92A-4CD0-5139-8A48424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5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4A5C-DCD7-EA12-A906-9EFB6A94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FE07B-EA78-B6D5-9951-70A25AB6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2694B1-2D87-ADB3-358F-150C16D0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2484D3-554E-B76C-2BCD-7F98815C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AF1B7B-1C98-807F-B62B-24D2046E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AB17C-585C-9842-9AB4-0D83A030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0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2A202-D35B-C1DB-0B12-3057BB90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BC91F6-0189-0D0B-3AA2-9312A878F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56A5E2-349D-42E4-89F5-CFADA376F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EBBF3F-2922-C4D3-E149-681C7C67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73E925-EB1A-71D4-8D05-3CDDCAE1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2FEBEB-620E-A3E6-FEFE-5B7B58A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0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BDB9CE-FCBB-8764-9EED-3D9349FE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E7070-5A2C-3A21-649D-86ECCCC65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8ED8BB-AB5D-38A0-9EB9-5880FE3D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65790-2B01-4CD0-9E64-6D8B853E25B9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F31D9A-F279-B967-CF7B-8CBA75A86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F9EA1-A915-E3EF-1E73-77F38E654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9FBC4-60C3-4E8F-97B8-344916697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6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749F561D-1CE1-FB4B-495C-CE2735861DF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985B3C1-831B-B326-B1AC-933C880CE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r="1250"/>
            <a:stretch/>
          </p:blipFill>
          <p:spPr>
            <a:xfrm>
              <a:off x="0" y="2578737"/>
              <a:ext cx="12192000" cy="4279263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 com confiança baixa">
              <a:extLst>
                <a:ext uri="{FF2B5EF4-FFF2-40B4-BE49-F238E27FC236}">
                  <a16:creationId xmlns:a16="http://schemas.microsoft.com/office/drawing/2014/main" id="{346D8CA3-C374-03BF-B0B5-6FBD13FA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5245"/>
              <a:ext cx="5888810" cy="1943308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ED7174C-DD1E-8045-A7AA-DB3CE66C6D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rgbClr val="1266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3942FB-817E-B6AB-72A4-1F70906BE441}"/>
              </a:ext>
            </a:extLst>
          </p:cNvPr>
          <p:cNvSpPr txBox="1"/>
          <p:nvPr/>
        </p:nvSpPr>
        <p:spPr>
          <a:xfrm>
            <a:off x="3151595" y="2562425"/>
            <a:ext cx="588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badi" panose="020B0604020104020204" pitchFamily="34" charset="0"/>
              </a:rPr>
              <a:t>Título da Apresentação</a:t>
            </a:r>
          </a:p>
          <a:p>
            <a:r>
              <a:rPr lang="pt-BR" sz="1600" b="1" dirty="0">
                <a:latin typeface="Abadi" panose="020B0604020104020204" pitchFamily="34" charset="0"/>
              </a:rPr>
              <a:t> tamanho 44 </a:t>
            </a:r>
            <a:r>
              <a:rPr lang="pt-BR" sz="1600" b="1" dirty="0" err="1">
                <a:latin typeface="Abadi" panose="020B0604020104020204" pitchFamily="34" charset="0"/>
              </a:rPr>
              <a:t>pt</a:t>
            </a:r>
            <a:endParaRPr lang="pt-BR" sz="1600" b="1" dirty="0">
              <a:latin typeface="Abadi" panose="020B06040201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62C389-1482-B2B3-C8C5-D845DB5E6E94}"/>
              </a:ext>
            </a:extLst>
          </p:cNvPr>
          <p:cNvSpPr txBox="1"/>
          <p:nvPr/>
        </p:nvSpPr>
        <p:spPr>
          <a:xfrm>
            <a:off x="7641149" y="4577440"/>
            <a:ext cx="42360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badi" panose="020B0604020104020204" pitchFamily="34" charset="0"/>
              </a:rPr>
              <a:t>Identificação dos Autores</a:t>
            </a:r>
          </a:p>
          <a:p>
            <a:r>
              <a:rPr lang="pt-BR" sz="1200" b="1" dirty="0">
                <a:latin typeface="Abadi" panose="020B0604020104020204" pitchFamily="34" charset="0"/>
              </a:rPr>
              <a:t> tamanho 28 </a:t>
            </a:r>
            <a:r>
              <a:rPr lang="pt-BR" sz="1200" b="1" dirty="0" err="1">
                <a:latin typeface="Abadi" panose="020B0604020104020204" pitchFamily="34" charset="0"/>
              </a:rPr>
              <a:t>pt</a:t>
            </a:r>
            <a:endParaRPr lang="pt-BR" sz="1200" b="1" dirty="0">
              <a:latin typeface="Abadi" panose="020B0604020104020204" pitchFamily="34" charset="0"/>
            </a:endParaRPr>
          </a:p>
          <a:p>
            <a:r>
              <a:rPr lang="pt-BR" sz="2800" b="1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202F22-5E8A-8A3E-641F-26C48B51CB6E}"/>
              </a:ext>
            </a:extLst>
          </p:cNvPr>
          <p:cNvSpPr txBox="1"/>
          <p:nvPr/>
        </p:nvSpPr>
        <p:spPr>
          <a:xfrm>
            <a:off x="620754" y="628290"/>
            <a:ext cx="1972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badi" panose="020B0604020104020204" pitchFamily="34" charset="0"/>
              </a:rPr>
              <a:t>Logo da </a:t>
            </a:r>
          </a:p>
          <a:p>
            <a:r>
              <a:rPr lang="pt-BR" sz="3200" b="1" dirty="0">
                <a:latin typeface="Abadi" panose="020B0604020104020204" pitchFamily="34" charset="0"/>
              </a:rPr>
              <a:t>instituição </a:t>
            </a:r>
          </a:p>
        </p:txBody>
      </p:sp>
    </p:spTree>
    <p:extLst>
      <p:ext uri="{BB962C8B-B14F-4D97-AF65-F5344CB8AC3E}">
        <p14:creationId xmlns:p14="http://schemas.microsoft.com/office/powerpoint/2010/main" val="148310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A87C497-F164-CA0D-31C3-3704CF3CD53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985B3C1-831B-B326-B1AC-933C880CE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</a:blip>
            <a:srcRect r="1250"/>
            <a:stretch/>
          </p:blipFill>
          <p:spPr>
            <a:xfrm>
              <a:off x="0" y="2578737"/>
              <a:ext cx="12192000" cy="4279263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 com confiança baixa">
              <a:extLst>
                <a:ext uri="{FF2B5EF4-FFF2-40B4-BE49-F238E27FC236}">
                  <a16:creationId xmlns:a16="http://schemas.microsoft.com/office/drawing/2014/main" id="{346D8CA3-C374-03BF-B0B5-6FBD13FA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765" y="5801193"/>
              <a:ext cx="2619357" cy="864388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ED7174C-DD1E-8045-A7AA-DB3CE66C6D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rgbClr val="1266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7730FA-6FCE-1EA1-A1A0-F72201682CE0}"/>
              </a:ext>
            </a:extLst>
          </p:cNvPr>
          <p:cNvSpPr txBox="1"/>
          <p:nvPr/>
        </p:nvSpPr>
        <p:spPr>
          <a:xfrm>
            <a:off x="539646" y="1101538"/>
            <a:ext cx="108228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Tempo de Apresentação: 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Cada apresentação terá um total de </a:t>
            </a:r>
            <a:r>
              <a:rPr lang="pt-BR" sz="2400" dirty="0">
                <a:latin typeface="Abadi" panose="020B0604020104020204" pitchFamily="34" charset="0"/>
              </a:rPr>
              <a:t>10 minutos </a:t>
            </a:r>
            <a:r>
              <a:rPr lang="pt-BR" sz="2000" dirty="0">
                <a:latin typeface="Abadi" panose="020B0604020104020204" pitchFamily="34" charset="0"/>
              </a:rPr>
              <a:t>para a exposição do conteúdo do resumo.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Após a apresentação, haverá </a:t>
            </a:r>
            <a:r>
              <a:rPr lang="pt-BR" sz="2400" dirty="0">
                <a:latin typeface="Abadi" panose="020B0604020104020204" pitchFamily="34" charset="0"/>
              </a:rPr>
              <a:t>5 minutos </a:t>
            </a:r>
            <a:r>
              <a:rPr lang="pt-BR" sz="2000" dirty="0">
                <a:latin typeface="Abadi" panose="020B0604020104020204" pitchFamily="34" charset="0"/>
              </a:rPr>
              <a:t>dedicados para perguntas e arguições.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749C37-3872-7964-8356-57481B0F183B}"/>
              </a:ext>
            </a:extLst>
          </p:cNvPr>
          <p:cNvSpPr txBox="1"/>
          <p:nvPr/>
        </p:nvSpPr>
        <p:spPr>
          <a:xfrm>
            <a:off x="269823" y="384960"/>
            <a:ext cx="670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badi" panose="020B0604020104020204" pitchFamily="34" charset="0"/>
              </a:rPr>
              <a:t>Regras Gerais para Apresentação Oral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A4312F-1B8B-EA5F-926D-9D05298D2A62}"/>
              </a:ext>
            </a:extLst>
          </p:cNvPr>
          <p:cNvSpPr txBox="1"/>
          <p:nvPr/>
        </p:nvSpPr>
        <p:spPr>
          <a:xfrm>
            <a:off x="539646" y="3335156"/>
            <a:ext cx="113550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Responsabilidade do Apresentador: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O </a:t>
            </a:r>
            <a:r>
              <a:rPr lang="pt-BR" sz="2400" dirty="0">
                <a:latin typeface="Abadi" panose="020B0604020104020204" pitchFamily="34" charset="0"/>
              </a:rPr>
              <a:t>autor principal</a:t>
            </a:r>
            <a:r>
              <a:rPr lang="pt-BR" sz="2000" dirty="0">
                <a:latin typeface="Abadi" panose="020B0604020104020204" pitchFamily="34" charset="0"/>
              </a:rPr>
              <a:t>, que submeteu o resumo, deve ser o responsável pela apresentação.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Exceções só serão permitidas mediante justificativa prévia e aprovação pela comissão organizadora.</a:t>
            </a:r>
          </a:p>
        </p:txBody>
      </p:sp>
    </p:spTree>
    <p:extLst>
      <p:ext uri="{BB962C8B-B14F-4D97-AF65-F5344CB8AC3E}">
        <p14:creationId xmlns:p14="http://schemas.microsoft.com/office/powerpoint/2010/main" val="37376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A87C497-F164-CA0D-31C3-3704CF3CD53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985B3C1-831B-B326-B1AC-933C880CE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</a:blip>
            <a:srcRect r="1250"/>
            <a:stretch/>
          </p:blipFill>
          <p:spPr>
            <a:xfrm>
              <a:off x="0" y="2578737"/>
              <a:ext cx="12192000" cy="4279263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 com confiança baixa">
              <a:extLst>
                <a:ext uri="{FF2B5EF4-FFF2-40B4-BE49-F238E27FC236}">
                  <a16:creationId xmlns:a16="http://schemas.microsoft.com/office/drawing/2014/main" id="{346D8CA3-C374-03BF-B0B5-6FBD13FA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765" y="5801193"/>
              <a:ext cx="2619357" cy="864388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ED7174C-DD1E-8045-A7AA-DB3CE66C6D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rgbClr val="1266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02492-87E9-693F-EB54-0E4E51E54FB9}"/>
              </a:ext>
            </a:extLst>
          </p:cNvPr>
          <p:cNvSpPr txBox="1"/>
          <p:nvPr/>
        </p:nvSpPr>
        <p:spPr>
          <a:xfrm>
            <a:off x="529384" y="1092212"/>
            <a:ext cx="111332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Formato da Apresentação: </a:t>
            </a:r>
          </a:p>
          <a:p>
            <a:endParaRPr lang="pt-BR" sz="20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Recomenda-se que as apresentações sejam claras, objetivas e visem destacar os pontos principais do trabalho.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Os apresentadores devem utilizar slides de apoio que sigam um layout simples e que facilitem a compreensão do conteúdo.</a:t>
            </a:r>
          </a:p>
          <a:p>
            <a:endParaRPr lang="pt-BR" sz="2000" dirty="0">
              <a:latin typeface="Abadi" panose="020B0604020104020204" pitchFamily="34" charset="0"/>
            </a:endParaRPr>
          </a:p>
          <a:p>
            <a:r>
              <a:rPr lang="pt-BR" sz="2000" b="1" dirty="0">
                <a:latin typeface="Abadi" panose="020B0604020104020204" pitchFamily="34" charset="0"/>
              </a:rPr>
              <a:t>Pontualidade e Organização:</a:t>
            </a:r>
          </a:p>
          <a:p>
            <a:endParaRPr lang="pt-BR" sz="20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Os apresentadores devem respeitar rigorosamente os tempos alocados para não comprometer o cronograma do evento.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É recomendável que os apresentadores cheguem ao local da apresentação com antecedência mínima de </a:t>
            </a:r>
            <a:r>
              <a:rPr lang="pt-BR" sz="2400" dirty="0">
                <a:latin typeface="Abadi" panose="020B0604020104020204" pitchFamily="34" charset="0"/>
              </a:rPr>
              <a:t>15 minutos </a:t>
            </a:r>
            <a:r>
              <a:rPr lang="pt-BR" sz="2000" dirty="0">
                <a:latin typeface="Abadi" panose="020B0604020104020204" pitchFamily="34" charset="0"/>
              </a:rPr>
              <a:t>para evitar atrasos.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E0376C-EC31-1CF7-7B55-D3398DAEEC9B}"/>
              </a:ext>
            </a:extLst>
          </p:cNvPr>
          <p:cNvSpPr txBox="1"/>
          <p:nvPr/>
        </p:nvSpPr>
        <p:spPr>
          <a:xfrm>
            <a:off x="269823" y="384960"/>
            <a:ext cx="670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badi" panose="020B0604020104020204" pitchFamily="34" charset="0"/>
              </a:rPr>
              <a:t>Regras Gerais para Apresentação Oral </a:t>
            </a:r>
          </a:p>
        </p:txBody>
      </p:sp>
    </p:spTree>
    <p:extLst>
      <p:ext uri="{BB962C8B-B14F-4D97-AF65-F5344CB8AC3E}">
        <p14:creationId xmlns:p14="http://schemas.microsoft.com/office/powerpoint/2010/main" val="290943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A87C497-F164-CA0D-31C3-3704CF3CD53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985B3C1-831B-B326-B1AC-933C880CE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</a:blip>
            <a:srcRect r="1250"/>
            <a:stretch/>
          </p:blipFill>
          <p:spPr>
            <a:xfrm>
              <a:off x="0" y="2578737"/>
              <a:ext cx="12192000" cy="4279263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 com confiança baixa">
              <a:extLst>
                <a:ext uri="{FF2B5EF4-FFF2-40B4-BE49-F238E27FC236}">
                  <a16:creationId xmlns:a16="http://schemas.microsoft.com/office/drawing/2014/main" id="{346D8CA3-C374-03BF-B0B5-6FBD13FA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765" y="5801193"/>
              <a:ext cx="2619357" cy="864388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ED7174C-DD1E-8045-A7AA-DB3CE66C6D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>
              <a:solidFill>
                <a:srgbClr val="1266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02492-87E9-693F-EB54-0E4E51E54FB9}"/>
              </a:ext>
            </a:extLst>
          </p:cNvPr>
          <p:cNvSpPr txBox="1"/>
          <p:nvPr/>
        </p:nvSpPr>
        <p:spPr>
          <a:xfrm>
            <a:off x="529384" y="1092212"/>
            <a:ext cx="111332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Interação com a Plateia: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Durante os </a:t>
            </a:r>
            <a:r>
              <a:rPr lang="pt-BR" sz="2400" dirty="0">
                <a:latin typeface="Abadi" panose="020B0604020104020204" pitchFamily="34" charset="0"/>
              </a:rPr>
              <a:t>5 minutos de arguição</a:t>
            </a:r>
            <a:r>
              <a:rPr lang="pt-BR" sz="2000" dirty="0">
                <a:latin typeface="Abadi" panose="020B0604020104020204" pitchFamily="34" charset="0"/>
              </a:rPr>
              <a:t>, os autores devem estar preparados para responder às perguntas da banca avaliadora e do público de forma objetiva e clara.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r>
              <a:rPr lang="pt-BR" sz="2000" b="1" dirty="0">
                <a:latin typeface="Abadi" panose="020B0604020104020204" pitchFamily="34" charset="0"/>
              </a:rPr>
              <a:t>Avaliação: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A qualidade da apresentação e a capacidade de resposta às perguntas serão critérios considerados na avaliação das apresentações.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r>
              <a:rPr lang="pt-BR" sz="2000" b="1" dirty="0">
                <a:latin typeface="Abadi" panose="020B0604020104020204" pitchFamily="34" charset="0"/>
              </a:rPr>
              <a:t>Recursos Técnicos:</a:t>
            </a:r>
          </a:p>
          <a:p>
            <a:endParaRPr lang="pt-BR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Abadi" panose="020B0604020104020204" pitchFamily="34" charset="0"/>
              </a:rPr>
              <a:t>Equipamentos audiovisuais estarão disponíveis no local da apresentação. Recomenda-se que os arquivos das apresentações sejam salvos em formato compatível (PowerPoint) e levados em mídia externa (pen drive) para evitar problemas técnicos</a:t>
            </a:r>
            <a:r>
              <a:rPr lang="pt-BR" sz="2000" b="1" dirty="0">
                <a:latin typeface="Abadi" panose="020B0604020104020204" pitchFamily="34" charset="0"/>
              </a:rPr>
              <a:t>.</a:t>
            </a:r>
            <a:endParaRPr lang="pt-BR" sz="2000" dirty="0">
              <a:latin typeface="Abadi" panose="020B06040201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E0376C-EC31-1CF7-7B55-D3398DAEEC9B}"/>
              </a:ext>
            </a:extLst>
          </p:cNvPr>
          <p:cNvSpPr txBox="1"/>
          <p:nvPr/>
        </p:nvSpPr>
        <p:spPr>
          <a:xfrm>
            <a:off x="269823" y="384960"/>
            <a:ext cx="670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badi" panose="020B0604020104020204" pitchFamily="34" charset="0"/>
              </a:rPr>
              <a:t>Regras Gerais para Apresentação Oral </a:t>
            </a:r>
          </a:p>
        </p:txBody>
      </p:sp>
    </p:spTree>
    <p:extLst>
      <p:ext uri="{BB962C8B-B14F-4D97-AF65-F5344CB8AC3E}">
        <p14:creationId xmlns:p14="http://schemas.microsoft.com/office/powerpoint/2010/main" val="3528307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274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Abadi</vt:lpstr>
      <vt:lpstr>Aptos</vt:lpstr>
      <vt:lpstr>Aptos Display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Andrade</dc:creator>
  <cp:lastModifiedBy>Anderson Andrade</cp:lastModifiedBy>
  <cp:revision>1</cp:revision>
  <dcterms:created xsi:type="dcterms:W3CDTF">2024-08-27T14:26:46Z</dcterms:created>
  <dcterms:modified xsi:type="dcterms:W3CDTF">2024-08-27T14:57:12Z</dcterms:modified>
</cp:coreProperties>
</file>