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32399288" cy="43200638"/>
  <p:notesSz cx="6858000" cy="9144000"/>
  <p:defaultTextStyle>
    <a:defPPr>
      <a:defRPr lang="pt-BR"/>
    </a:defPPr>
    <a:lvl1pPr marL="0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98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9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95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93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91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389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787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186" algn="l" defTabSz="3628796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6604"/>
    <a:srgbClr val="4CBF22"/>
    <a:srgbClr val="55C22D"/>
    <a:srgbClr val="FB8533"/>
    <a:srgbClr val="FFF8D9"/>
    <a:srgbClr val="824D4D"/>
    <a:srgbClr val="70DBE6"/>
    <a:srgbClr val="24BBC9"/>
    <a:srgbClr val="58848B"/>
    <a:srgbClr val="5E7E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580" autoAdjust="0"/>
  </p:normalViewPr>
  <p:slideViewPr>
    <p:cSldViewPr snapToGrid="0">
      <p:cViewPr>
        <p:scale>
          <a:sx n="10" d="100"/>
          <a:sy n="10" d="100"/>
        </p:scale>
        <p:origin x="2460" y="168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BE486-6C7A-4BE4-AD38-36248BCB405F}" type="datetimeFigureOut">
              <a:rPr lang="pt-BR" smtClean="0"/>
              <a:t>14/08/2024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53EC0-4BA2-4C37-A8F5-95E3C26757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4238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53EC0-4BA2-4C37-A8F5-95E3C26757A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314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634D-CEBB-44DA-B13F-A1D84B42E7B2}" type="datetimeFigureOut">
              <a:rPr lang="pt-BR" smtClean="0"/>
              <a:t>14/08/2024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DC21-3231-4C98-9460-A716DCFAFB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4905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634D-CEBB-44DA-B13F-A1D84B42E7B2}" type="datetimeFigureOut">
              <a:rPr lang="pt-BR" smtClean="0"/>
              <a:t>14/08/2024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DC21-3231-4C98-9460-A716DCFAFB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7344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634D-CEBB-44DA-B13F-A1D84B42E7B2}" type="datetimeFigureOut">
              <a:rPr lang="pt-BR" smtClean="0"/>
              <a:t>14/08/2024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DC21-3231-4C98-9460-A716DCFAFB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852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634D-CEBB-44DA-B13F-A1D84B42E7B2}" type="datetimeFigureOut">
              <a:rPr lang="pt-BR" smtClean="0"/>
              <a:t>14/08/2024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DC21-3231-4C98-9460-A716DCFAFB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8950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634D-CEBB-44DA-B13F-A1D84B42E7B2}" type="datetimeFigureOut">
              <a:rPr lang="pt-BR" smtClean="0"/>
              <a:t>14/08/2024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DC21-3231-4C98-9460-A716DCFAFB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5646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634D-CEBB-44DA-B13F-A1D84B42E7B2}" type="datetimeFigureOut">
              <a:rPr lang="pt-BR" smtClean="0"/>
              <a:t>14/08/2024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DC21-3231-4C98-9460-A716DCFAFB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7410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634D-CEBB-44DA-B13F-A1D84B42E7B2}" type="datetimeFigureOut">
              <a:rPr lang="pt-BR" smtClean="0"/>
              <a:t>14/08/2024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DC21-3231-4C98-9460-A716DCFAFB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298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634D-CEBB-44DA-B13F-A1D84B42E7B2}" type="datetimeFigureOut">
              <a:rPr lang="pt-BR" smtClean="0"/>
              <a:t>14/08/2024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DC21-3231-4C98-9460-A716DCFAFB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2152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634D-CEBB-44DA-B13F-A1D84B42E7B2}" type="datetimeFigureOut">
              <a:rPr lang="pt-BR" smtClean="0"/>
              <a:t>14/08/2024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DC21-3231-4C98-9460-A716DCFAFB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5752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634D-CEBB-44DA-B13F-A1D84B42E7B2}" type="datetimeFigureOut">
              <a:rPr lang="pt-BR" smtClean="0"/>
              <a:t>14/08/2024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DC21-3231-4C98-9460-A716DCFAFB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9194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634D-CEBB-44DA-B13F-A1D84B42E7B2}" type="datetimeFigureOut">
              <a:rPr lang="pt-BR" smtClean="0"/>
              <a:t>14/08/2024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DC21-3231-4C98-9460-A716DCFAFB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883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634D-CEBB-44DA-B13F-A1D84B42E7B2}" type="datetimeFigureOut">
              <a:rPr lang="pt-BR" smtClean="0"/>
              <a:t>14/08/2024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7DC21-3231-4C98-9460-A716DCFAFB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96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ítulo 2"/>
          <p:cNvSpPr txBox="1">
            <a:spLocks/>
          </p:cNvSpPr>
          <p:nvPr/>
        </p:nvSpPr>
        <p:spPr>
          <a:xfrm>
            <a:off x="2404323" y="11155303"/>
            <a:ext cx="12486203" cy="30507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None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9951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39902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59853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9804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99755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19706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657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59608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7769C868-C461-6985-07C0-3D4D65B1DE3A}"/>
              </a:ext>
            </a:extLst>
          </p:cNvPr>
          <p:cNvCxnSpPr/>
          <p:nvPr/>
        </p:nvCxnSpPr>
        <p:spPr>
          <a:xfrm>
            <a:off x="0" y="9047564"/>
            <a:ext cx="32436000" cy="0"/>
          </a:xfrm>
          <a:prstGeom prst="line">
            <a:avLst/>
          </a:prstGeom>
          <a:ln w="76200">
            <a:solidFill>
              <a:srgbClr val="1266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43EB33B1-2419-7275-151A-D5D66A2595DE}"/>
              </a:ext>
            </a:extLst>
          </p:cNvPr>
          <p:cNvCxnSpPr/>
          <p:nvPr/>
        </p:nvCxnSpPr>
        <p:spPr>
          <a:xfrm>
            <a:off x="-48127" y="12135013"/>
            <a:ext cx="32436000" cy="0"/>
          </a:xfrm>
          <a:prstGeom prst="line">
            <a:avLst/>
          </a:prstGeom>
          <a:ln w="76200">
            <a:solidFill>
              <a:srgbClr val="1266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1">
            <a:extLst>
              <a:ext uri="{FF2B5EF4-FFF2-40B4-BE49-F238E27FC236}">
                <a16:creationId xmlns:a16="http://schemas.microsoft.com/office/drawing/2014/main" id="{53C8C701-1C6A-711E-E07A-90CCD57EBB09}"/>
              </a:ext>
            </a:extLst>
          </p:cNvPr>
          <p:cNvSpPr txBox="1">
            <a:spLocks/>
          </p:cNvSpPr>
          <p:nvPr/>
        </p:nvSpPr>
        <p:spPr>
          <a:xfrm>
            <a:off x="577100" y="9196296"/>
            <a:ext cx="29876321" cy="142575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114800" rtl="0" eaLnBrk="1" latinLnBrk="0" hangingPunct="1">
              <a:spcBef>
                <a:spcPct val="0"/>
              </a:spcBef>
              <a:buNone/>
              <a:defRPr sz="19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200" b="1" dirty="0">
                <a:latin typeface="Arial Narrow" pitchFamily="34" charset="0"/>
                <a:cs typeface="Arial" pitchFamily="34" charset="0"/>
              </a:rPr>
              <a:t>Título do trabalho</a:t>
            </a:r>
            <a:endParaRPr lang="pt-BR" sz="7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D092BD68-B620-7AC1-73FB-981A4A6A139C}"/>
              </a:ext>
            </a:extLst>
          </p:cNvPr>
          <p:cNvSpPr txBox="1">
            <a:spLocks/>
          </p:cNvSpPr>
          <p:nvPr/>
        </p:nvSpPr>
        <p:spPr>
          <a:xfrm>
            <a:off x="635597" y="10454492"/>
            <a:ext cx="30070542" cy="1728192"/>
          </a:xfrm>
          <a:prstGeom prst="rect">
            <a:avLst/>
          </a:prstGeom>
        </p:spPr>
        <p:txBody>
          <a:bodyPr vert="horz" lIns="411480" tIns="205740" rIns="411480" bIns="205740" rtlCol="0" anchor="ctr">
            <a:noAutofit/>
          </a:bodyPr>
          <a:lstStyle/>
          <a:p>
            <a:pPr algn="ctr"/>
            <a:r>
              <a:rPr lang="pt-BR" altLang="pt-BR" sz="4000" dirty="0">
                <a:latin typeface="Arial Narrow" pitchFamily="34" charset="0"/>
                <a:cs typeface="Arial" pitchFamily="34" charset="0"/>
              </a:rPr>
              <a:t>Nomes dos autores ,  corpo 40pt</a:t>
            </a:r>
          </a:p>
          <a:p>
            <a:pPr algn="ctr"/>
            <a:r>
              <a:rPr lang="pt-BR" altLang="pt-BR" sz="4000" dirty="0">
                <a:latin typeface="Arial Narrow" pitchFamily="34" charset="0"/>
                <a:cs typeface="Arial" pitchFamily="34" charset="0"/>
              </a:rPr>
              <a:t>Instituições e endereços,  regular corpo 28p</a:t>
            </a:r>
            <a:endParaRPr lang="pt-BR" sz="2400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id="{9B7CDF90-E1EC-A76B-68D5-EB106E1B5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127" y="112294"/>
            <a:ext cx="32399288" cy="9228529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CBAD1D2D-A9BC-7F37-8344-610960E0FF02}"/>
              </a:ext>
            </a:extLst>
          </p:cNvPr>
          <p:cNvGrpSpPr/>
          <p:nvPr/>
        </p:nvGrpSpPr>
        <p:grpSpPr>
          <a:xfrm>
            <a:off x="-48127" y="40100891"/>
            <a:ext cx="32436000" cy="3099747"/>
            <a:chOff x="-48127" y="40100891"/>
            <a:chExt cx="32436000" cy="3099747"/>
          </a:xfrm>
        </p:grpSpPr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97E8A70B-0E13-5946-3590-83B3E345118A}"/>
                </a:ext>
              </a:extLst>
            </p:cNvPr>
            <p:cNvSpPr txBox="1"/>
            <p:nvPr/>
          </p:nvSpPr>
          <p:spPr>
            <a:xfrm>
              <a:off x="263999" y="40100891"/>
              <a:ext cx="4308002" cy="918769"/>
            </a:xfrm>
            <a:prstGeom prst="rect">
              <a:avLst/>
            </a:prstGeom>
            <a:solidFill>
              <a:srgbClr val="126604"/>
            </a:solidFill>
            <a:ln>
              <a:solidFill>
                <a:srgbClr val="12660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5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 </a:t>
              </a:r>
              <a:r>
                <a:rPr lang="pt-BR" sz="48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REALIZAÇÃO</a:t>
              </a:r>
              <a:endParaRPr lang="pt-BR" sz="5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CC188DD6-B74A-67D7-5AEC-2913563AAAA4}"/>
                </a:ext>
              </a:extLst>
            </p:cNvPr>
            <p:cNvSpPr txBox="1"/>
            <p:nvPr/>
          </p:nvSpPr>
          <p:spPr>
            <a:xfrm>
              <a:off x="9694817" y="40136981"/>
              <a:ext cx="2966883" cy="923330"/>
            </a:xfrm>
            <a:prstGeom prst="rect">
              <a:avLst/>
            </a:prstGeom>
            <a:solidFill>
              <a:srgbClr val="126604"/>
            </a:solidFill>
            <a:ln>
              <a:solidFill>
                <a:srgbClr val="12660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t-BR" sz="54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 APOIO</a:t>
              </a:r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38C99FF7-9B73-45D8-022E-44E575949ED0}"/>
                </a:ext>
              </a:extLst>
            </p:cNvPr>
            <p:cNvSpPr/>
            <p:nvPr/>
          </p:nvSpPr>
          <p:spPr>
            <a:xfrm flipH="1">
              <a:off x="0" y="41051746"/>
              <a:ext cx="32387873" cy="2148892"/>
            </a:xfrm>
            <a:prstGeom prst="rect">
              <a:avLst/>
            </a:prstGeom>
            <a:gradFill flip="none" rotWithShape="1">
              <a:gsLst>
                <a:gs pos="0">
                  <a:srgbClr val="126604"/>
                </a:gs>
                <a:gs pos="48000">
                  <a:srgbClr val="55C22D"/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5C18E1E4-7AC5-9AAD-831F-3C32D629FC15}"/>
                </a:ext>
              </a:extLst>
            </p:cNvPr>
            <p:cNvCxnSpPr/>
            <p:nvPr/>
          </p:nvCxnSpPr>
          <p:spPr>
            <a:xfrm>
              <a:off x="-48127" y="41051746"/>
              <a:ext cx="32436000" cy="0"/>
            </a:xfrm>
            <a:prstGeom prst="line">
              <a:avLst/>
            </a:prstGeom>
            <a:ln w="76200">
              <a:solidFill>
                <a:srgbClr val="FB85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tângulo 34">
              <a:extLst>
                <a:ext uri="{FF2B5EF4-FFF2-40B4-BE49-F238E27FC236}">
                  <a16:creationId xmlns:a16="http://schemas.microsoft.com/office/drawing/2014/main" id="{088AE7A2-5EC5-EDB9-CE42-FDF1D04C1B2F}"/>
                </a:ext>
              </a:extLst>
            </p:cNvPr>
            <p:cNvSpPr/>
            <p:nvPr/>
          </p:nvSpPr>
          <p:spPr>
            <a:xfrm>
              <a:off x="569108" y="41317931"/>
              <a:ext cx="6930583" cy="16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6D3DECD2-4ADC-BA15-BFF5-D0364313D0C3}"/>
                </a:ext>
              </a:extLst>
            </p:cNvPr>
            <p:cNvSpPr/>
            <p:nvPr/>
          </p:nvSpPr>
          <p:spPr>
            <a:xfrm>
              <a:off x="9694817" y="41264241"/>
              <a:ext cx="22135363" cy="16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90482986-6D71-585F-0831-12800D67D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53298" y="41717083"/>
              <a:ext cx="2088000" cy="920605"/>
            </a:xfrm>
            <a:prstGeom prst="rect">
              <a:avLst/>
            </a:prstGeom>
          </p:spPr>
        </p:pic>
        <p:pic>
          <p:nvPicPr>
            <p:cNvPr id="30" name="Imagem 29" descr="Logotipo&#10;&#10;Descrição gerada automaticamente">
              <a:extLst>
                <a:ext uri="{FF2B5EF4-FFF2-40B4-BE49-F238E27FC236}">
                  <a16:creationId xmlns:a16="http://schemas.microsoft.com/office/drawing/2014/main" id="{8156E3FA-8344-6A6F-5D1A-D5D58E66A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856" y="41406475"/>
              <a:ext cx="1126634" cy="1480192"/>
            </a:xfrm>
            <a:prstGeom prst="rect">
              <a:avLst/>
            </a:prstGeom>
          </p:spPr>
        </p:pic>
        <p:pic>
          <p:nvPicPr>
            <p:cNvPr id="36" name="Imagem 35" descr="Ícone&#10;&#10;Descrição gerada automaticamente">
              <a:extLst>
                <a:ext uri="{FF2B5EF4-FFF2-40B4-BE49-F238E27FC236}">
                  <a16:creationId xmlns:a16="http://schemas.microsoft.com/office/drawing/2014/main" id="{3693B154-170B-6B07-0C9F-ED76E4B05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2261" y="41461168"/>
              <a:ext cx="1217089" cy="1438509"/>
            </a:xfrm>
            <a:prstGeom prst="rect">
              <a:avLst/>
            </a:prstGeom>
          </p:spPr>
        </p:pic>
        <p:pic>
          <p:nvPicPr>
            <p:cNvPr id="40" name="Imagem 39" descr="Logotipo&#10;&#10;Descrição gerada automaticamente">
              <a:extLst>
                <a:ext uri="{FF2B5EF4-FFF2-40B4-BE49-F238E27FC236}">
                  <a16:creationId xmlns:a16="http://schemas.microsoft.com/office/drawing/2014/main" id="{98464DE8-110A-8B9A-F165-46D8A709F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4949" y="41461168"/>
              <a:ext cx="3367354" cy="1443152"/>
            </a:xfrm>
            <a:prstGeom prst="rect">
              <a:avLst/>
            </a:prstGeom>
          </p:spPr>
        </p:pic>
        <p:pic>
          <p:nvPicPr>
            <p:cNvPr id="43" name="Imagem 42" descr="Logotipo&#10;&#10;Descrição gerada automaticamente">
              <a:extLst>
                <a:ext uri="{FF2B5EF4-FFF2-40B4-BE49-F238E27FC236}">
                  <a16:creationId xmlns:a16="http://schemas.microsoft.com/office/drawing/2014/main" id="{9EBAB46E-45A1-E301-B5AC-E41AAC20C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77026" y="41482591"/>
              <a:ext cx="2808000" cy="1127827"/>
            </a:xfrm>
            <a:prstGeom prst="rect">
              <a:avLst/>
            </a:prstGeom>
          </p:spPr>
        </p:pic>
        <p:pic>
          <p:nvPicPr>
            <p:cNvPr id="45" name="Imagem 44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9EC4359F-5158-83D5-91AC-17F943D99E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283" b="21999"/>
            <a:stretch/>
          </p:blipFill>
          <p:spPr>
            <a:xfrm>
              <a:off x="27237795" y="41695024"/>
              <a:ext cx="2304000" cy="910964"/>
            </a:xfrm>
            <a:prstGeom prst="rect">
              <a:avLst/>
            </a:prstGeom>
          </p:spPr>
        </p:pic>
        <p:pic>
          <p:nvPicPr>
            <p:cNvPr id="47" name="Imagem 46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0908F7A5-1564-210C-C3B0-3932FDEDC2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2397" y="41588966"/>
              <a:ext cx="2484000" cy="989715"/>
            </a:xfrm>
            <a:prstGeom prst="rect">
              <a:avLst/>
            </a:prstGeom>
          </p:spPr>
        </p:pic>
        <p:pic>
          <p:nvPicPr>
            <p:cNvPr id="49" name="Imagem 48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B02FB1AF-F637-3129-2C7A-D08E9C6AF5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99" r="14057" b="30290"/>
            <a:stretch/>
          </p:blipFill>
          <p:spPr>
            <a:xfrm>
              <a:off x="9770102" y="41522749"/>
              <a:ext cx="1296000" cy="1261012"/>
            </a:xfrm>
            <a:prstGeom prst="rect">
              <a:avLst/>
            </a:prstGeom>
          </p:spPr>
        </p:pic>
        <p:pic>
          <p:nvPicPr>
            <p:cNvPr id="51" name="Imagem 50" descr="Logotipo&#10;&#10;Descrição gerada automaticamente">
              <a:extLst>
                <a:ext uri="{FF2B5EF4-FFF2-40B4-BE49-F238E27FC236}">
                  <a16:creationId xmlns:a16="http://schemas.microsoft.com/office/drawing/2014/main" id="{2B22CCE7-194F-FB43-721D-DEA460134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27674" y="41585429"/>
              <a:ext cx="1116000" cy="1033274"/>
            </a:xfrm>
            <a:prstGeom prst="rect">
              <a:avLst/>
            </a:prstGeom>
          </p:spPr>
        </p:pic>
        <p:pic>
          <p:nvPicPr>
            <p:cNvPr id="53" name="Imagem 52" descr="Gráfico, Ícone&#10;&#10;Descrição gerada automaticamente">
              <a:extLst>
                <a:ext uri="{FF2B5EF4-FFF2-40B4-BE49-F238E27FC236}">
                  <a16:creationId xmlns:a16="http://schemas.microsoft.com/office/drawing/2014/main" id="{A950864F-7401-6E9A-1846-C0C0FFD33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68982" y="41530720"/>
              <a:ext cx="1080000" cy="1160625"/>
            </a:xfrm>
            <a:prstGeom prst="rect">
              <a:avLst/>
            </a:prstGeom>
          </p:spPr>
        </p:pic>
        <p:pic>
          <p:nvPicPr>
            <p:cNvPr id="55" name="Imagem 54" descr="Logotipo, nome da empresa&#10;&#10;Descrição gerada automaticamente">
              <a:extLst>
                <a:ext uri="{FF2B5EF4-FFF2-40B4-BE49-F238E27FC236}">
                  <a16:creationId xmlns:a16="http://schemas.microsoft.com/office/drawing/2014/main" id="{6529C96C-099B-636D-D404-F0E3473D68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74" b="26172"/>
            <a:stretch/>
          </p:blipFill>
          <p:spPr>
            <a:xfrm>
              <a:off x="29752269" y="41578095"/>
              <a:ext cx="1620000" cy="1047941"/>
            </a:xfrm>
            <a:prstGeom prst="rect">
              <a:avLst/>
            </a:prstGeom>
          </p:spPr>
        </p:pic>
        <p:pic>
          <p:nvPicPr>
            <p:cNvPr id="57" name="Imagem 56" descr="Texto, Logotipo&#10;&#10;Descrição gerada automaticamente">
              <a:extLst>
                <a:ext uri="{FF2B5EF4-FFF2-40B4-BE49-F238E27FC236}">
                  <a16:creationId xmlns:a16="http://schemas.microsoft.com/office/drawing/2014/main" id="{1E2F1B27-03C2-42C7-02CA-076E7FA2A8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95321" y="41800743"/>
              <a:ext cx="3132000" cy="698898"/>
            </a:xfrm>
            <a:prstGeom prst="rect">
              <a:avLst/>
            </a:prstGeom>
          </p:spPr>
        </p:pic>
      </p:grpSp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FC22446A-9C39-A7C4-344B-ECD7E31361C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2499" y="41844286"/>
            <a:ext cx="1736334" cy="66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374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</TotalTime>
  <Words>21</Words>
  <Application>Microsoft Office PowerPoint</Application>
  <PresentationFormat>Personalizar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Aharoni</vt:lpstr>
      <vt:lpstr>Aptos</vt:lpstr>
      <vt:lpstr>Arial</vt:lpstr>
      <vt:lpstr>Arial Narrow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Anderson Andrade</cp:lastModifiedBy>
  <cp:revision>19</cp:revision>
  <dcterms:created xsi:type="dcterms:W3CDTF">2019-02-26T13:29:21Z</dcterms:created>
  <dcterms:modified xsi:type="dcterms:W3CDTF">2024-08-14T18:39:10Z</dcterms:modified>
</cp:coreProperties>
</file>